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9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22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93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04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11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8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1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7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1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2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7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73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0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7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921365-2DE0-455C-8FB6-DE024EDC63CA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72AB00-3947-4054-9C5C-21D501F44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8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5593"/>
            <a:ext cx="9144000" cy="172073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81149"/>
            <a:ext cx="9144000" cy="4572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от 20 июня 2020 года №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22 млрд рублей будет направлено регионам в 2020 году на бесплатное горячее питание для учащихся начальной школы. Такое постановление подписал Председатель Правительства Михаил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предложению Президента с этого года в школах вводится бесплатное горячее питание для учащихся начальных классов. Расходы регионов на эти цели будут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федерального бюджета.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субсидия составит 21,8 млрд рублей, в 2021-м – 43,6 млрд, в 2022-м – 43,6 млрд. При этом региональные власти за счёт собственных средств смогут предоставлять школьникам дополнительное питание.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05593"/>
            <a:ext cx="9144000" cy="172073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81149"/>
            <a:ext cx="9144000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МОБУ «Гимназия № 7» получают бесплатное питание около 500 человек…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учатся в одну смену, и их необходимо накормить за четыре перемены…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4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641" y="951214"/>
            <a:ext cx="7039627" cy="61679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начинает приготавливать завтрак в 5.00 утра, когда все еще спят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70" y="914018"/>
            <a:ext cx="2753103" cy="48944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74" y="2618803"/>
            <a:ext cx="3792518" cy="387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10" y="2231649"/>
            <a:ext cx="2396451" cy="4260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44" y="2127265"/>
            <a:ext cx="2396451" cy="42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4651876" cy="55396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Все ингредиенты готовятся по отдельности, чтобы блюдо было вкуснее.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Продукты подбираются самые качественные.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Ученикам предоставляется выбор в блюдах, для улучшения их аппетита 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Даже хлеб, и тот покупается один из самых вкусных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30" y="2676078"/>
            <a:ext cx="8535140" cy="1505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39" y="619489"/>
            <a:ext cx="2123826" cy="3775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20" y="332462"/>
            <a:ext cx="3124822" cy="2343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952" y="4633158"/>
            <a:ext cx="4516298" cy="1505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50" y="2865670"/>
            <a:ext cx="2100371" cy="37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35140" cy="15058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4025574" cy="361526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После приготовления завтрака, его необходимо накрыть на столы, причем горячим.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Для этого дела задействовано сразу  несколько человек.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52" y="798417"/>
            <a:ext cx="2075015" cy="3688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73" y="782080"/>
            <a:ext cx="2084204" cy="3705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85" y="782080"/>
            <a:ext cx="2084204" cy="37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00833"/>
            <a:ext cx="2560028" cy="542376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 нельзя забывать и про тех учеников, кто не получает бесплатное питание. Для этого в буфете реализуется свежая выпечка и горячие блюда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80" y="492054"/>
            <a:ext cx="1745098" cy="3102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59" y="492054"/>
            <a:ext cx="1745098" cy="3102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64" y="492054"/>
            <a:ext cx="1710556" cy="31023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78" y="492054"/>
            <a:ext cx="1745098" cy="3102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15" y="3257815"/>
            <a:ext cx="2285999" cy="3486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0341" y="3239269"/>
            <a:ext cx="2305484" cy="35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0349" y="360123"/>
            <a:ext cx="3186330" cy="586531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Изготовление булочек достаточно трудоемкий процесс, и требует  к себе внимания и большего количества людей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0" y="501609"/>
            <a:ext cx="2285817" cy="4063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42" y="2343855"/>
            <a:ext cx="2285816" cy="4063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00" y="501609"/>
            <a:ext cx="2258664" cy="40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36088"/>
            <a:ext cx="11267944" cy="658311"/>
          </a:xfrm>
        </p:spPr>
        <p:txBody>
          <a:bodyPr/>
          <a:lstStyle/>
          <a:p>
            <a:pPr algn="ctr"/>
            <a:r>
              <a:rPr lang="ru-RU" dirty="0" smtClean="0"/>
              <a:t>Приятного аппетита!!!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14" y="455270"/>
            <a:ext cx="2697076" cy="4794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70" y="838918"/>
            <a:ext cx="4138575" cy="4113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3" y="455270"/>
            <a:ext cx="2745460" cy="488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74</TotalTime>
  <Words>151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 </vt:lpstr>
      <vt:lpstr> </vt:lpstr>
      <vt:lpstr>Повар начинает приготавливать завтрак в 5.00 утра, когда все еще спят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Home</dc:creator>
  <cp:lastModifiedBy>Home</cp:lastModifiedBy>
  <cp:revision>8</cp:revision>
  <dcterms:created xsi:type="dcterms:W3CDTF">2021-10-21T13:08:02Z</dcterms:created>
  <dcterms:modified xsi:type="dcterms:W3CDTF">2021-10-21T14:22:52Z</dcterms:modified>
</cp:coreProperties>
</file>