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presProps" Target="presProps.xml"/>
  <Relationship Id="rId11" Type="http://schemas.openxmlformats.org/officeDocument/2006/relationships/viewProps" Target="viewProps.xml"/>
  <Relationship Id="rId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5122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1952" y="0"/>
          <a:ext cx="7002048" cy="6877050"/>
          <a:chOff x="2141952" y="0"/>
          <a:chExt cx="700204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52" y="0"/>
            <a:ext cx="48600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1952" y="0"/>
          <a:ext cx="7002048" cy="6877050"/>
          <a:chOff x="2141952" y="0"/>
          <a:chExt cx="700204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52" y="0"/>
            <a:ext cx="48600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1952" y="0"/>
          <a:ext cx="7002048" cy="6877050"/>
          <a:chOff x="2141952" y="0"/>
          <a:chExt cx="700204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52" y="0"/>
            <a:ext cx="48600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1952" y="0"/>
          <a:ext cx="7002048" cy="6877050"/>
          <a:chOff x="2141952" y="0"/>
          <a:chExt cx="700204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52" y="0"/>
            <a:ext cx="48600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1952" y="0"/>
          <a:ext cx="7002048" cy="6877050"/>
          <a:chOff x="2141952" y="0"/>
          <a:chExt cx="700204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52" y="0"/>
            <a:ext cx="48600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1952" y="0"/>
          <a:ext cx="7002048" cy="6877050"/>
          <a:chOff x="2141952" y="0"/>
          <a:chExt cx="700204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52" y="0"/>
            <a:ext cx="48600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1952" y="0"/>
          <a:ext cx="7002048" cy="6877050"/>
          <a:chOff x="2141952" y="0"/>
          <a:chExt cx="700204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52" y="0"/>
            <a:ext cx="48600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2023-02-27T11:05:54Z</dcterms:created>
  <dcterms:modified xsi:type="dcterms:W3CDTF">2023-02-27T11:05:54Z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